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56" r:id="rId4"/>
  </p:sldMasterIdLst>
  <p:notesMasterIdLst>
    <p:notesMasterId r:id="rId19"/>
  </p:notesMasterIdLst>
  <p:sldIdLst>
    <p:sldId id="310" r:id="rId5"/>
    <p:sldId id="257" r:id="rId6"/>
    <p:sldId id="302" r:id="rId7"/>
    <p:sldId id="312" r:id="rId8"/>
    <p:sldId id="305" r:id="rId9"/>
    <p:sldId id="272" r:id="rId10"/>
    <p:sldId id="300" r:id="rId11"/>
    <p:sldId id="299" r:id="rId12"/>
    <p:sldId id="304" r:id="rId13"/>
    <p:sldId id="301" r:id="rId14"/>
    <p:sldId id="307" r:id="rId15"/>
    <p:sldId id="306" r:id="rId16"/>
    <p:sldId id="308" r:id="rId17"/>
    <p:sldId id="30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650"/>
    <a:srgbClr val="6B5CBB"/>
    <a:srgbClr val="4C1959"/>
    <a:srgbClr val="313650"/>
    <a:srgbClr val="7F6CA1"/>
    <a:srgbClr val="B093C6"/>
    <a:srgbClr val="6DC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291" autoAdjust="0"/>
  </p:normalViewPr>
  <p:slideViewPr>
    <p:cSldViewPr snapToGrid="0" showGuides="1">
      <p:cViewPr varScale="1">
        <p:scale>
          <a:sx n="68" d="100"/>
          <a:sy n="68" d="100"/>
        </p:scale>
        <p:origin x="464" y="48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39CC4-BC6F-4E80-BC0D-03833D02DC81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652E4-5120-44D6-918A-894636DE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46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303E-175C-4537-A98B-517629524895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86B7-DFCD-427B-81CC-5A637E8680B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11BE417-1E7D-4C07-934E-214F97BCF16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64A955-6F18-4468-BFEE-C9ABF84CE047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C48EE1-09C4-4217-97CA-B18D8DC395DE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BA18D6-1551-41FD-9CCB-7FC5D5EF5EF0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664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28D6-A350-4C3A-9958-5979B910A0C6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1EAB0-259E-4AD2-8099-1F1462E9B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17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28D6-A350-4C3A-9958-5979B910A0C6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1EAB0-259E-4AD2-8099-1F1462E9B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936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28D6-A350-4C3A-9958-5979B910A0C6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1EAB0-259E-4AD2-8099-1F1462E9B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27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28D6-A350-4C3A-9958-5979B910A0C6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1EAB0-259E-4AD2-8099-1F1462E9B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32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28D6-A350-4C3A-9958-5979B910A0C6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1EAB0-259E-4AD2-8099-1F1462E9B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080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28D6-A350-4C3A-9958-5979B910A0C6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1EAB0-259E-4AD2-8099-1F1462E9B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97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303E-175C-4537-A98B-517629524895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46538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303E-175C-4537-A98B-517629524895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2933747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A6FE-9F56-40E5-BBA6-0B630FE22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2" y="560991"/>
            <a:ext cx="10762332" cy="1004057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1E879-9DF7-4DA7-85AC-CB56A8C09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582" y="1810870"/>
            <a:ext cx="10631706" cy="4716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3136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06BC-654D-4398-BB52-44965C9C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3231" y="5942541"/>
            <a:ext cx="2743200" cy="153135"/>
          </a:xfrm>
        </p:spPr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fld id="{9EC83871-7464-427B-B6D7-A5E8F38202AB}" type="datetime1">
              <a:rPr lang="ru-RU" smtClean="0"/>
              <a:pPr/>
              <a:t>16.04.2019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33390-B4DE-4B11-A7FB-79925DE8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3001-7276-491C-9F48-01FA5E7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fld id="{AF24F759-2890-4717-B1AF-E04CADEEA4E9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1986FB-BF6D-4B98-ACDD-AD2C255FA969}"/>
              </a:ext>
            </a:extLst>
          </p:cNvPr>
          <p:cNvCxnSpPr/>
          <p:nvPr userDrawn="1"/>
        </p:nvCxnSpPr>
        <p:spPr>
          <a:xfrm>
            <a:off x="930604" y="1640756"/>
            <a:ext cx="3739896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ED13A07-F0A8-43F7-B682-245A3F0AE53C}"/>
              </a:ext>
            </a:extLst>
          </p:cNvPr>
          <p:cNvCxnSpPr>
            <a:cxnSpLocks/>
          </p:cNvCxnSpPr>
          <p:nvPr userDrawn="1"/>
        </p:nvCxnSpPr>
        <p:spPr>
          <a:xfrm>
            <a:off x="506061" y="3437723"/>
            <a:ext cx="11220501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5626E3A0-4546-4CF6-A4F2-DEF7D1CD1FF9}"/>
              </a:ext>
            </a:extLst>
          </p:cNvPr>
          <p:cNvSpPr/>
          <p:nvPr userDrawn="1"/>
        </p:nvSpPr>
        <p:spPr>
          <a:xfrm>
            <a:off x="142568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E2518BE-4FE7-462F-896E-F7A1045CBC7F}"/>
              </a:ext>
            </a:extLst>
          </p:cNvPr>
          <p:cNvSpPr/>
          <p:nvPr userDrawn="1"/>
        </p:nvSpPr>
        <p:spPr>
          <a:xfrm>
            <a:off x="9485991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13B079D-42A1-4B9D-A7F1-282A0DD6008D}"/>
              </a:ext>
            </a:extLst>
          </p:cNvPr>
          <p:cNvSpPr/>
          <p:nvPr userDrawn="1"/>
        </p:nvSpPr>
        <p:spPr>
          <a:xfrm>
            <a:off x="3447869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265D1BF-A6B7-4058-A96A-F0F1C76D8517}"/>
              </a:ext>
            </a:extLst>
          </p:cNvPr>
          <p:cNvSpPr/>
          <p:nvPr userDrawn="1"/>
        </p:nvSpPr>
        <p:spPr>
          <a:xfrm>
            <a:off x="546057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A1987E3-E256-4CF7-9FE6-0446D4E40179}"/>
              </a:ext>
            </a:extLst>
          </p:cNvPr>
          <p:cNvSpPr/>
          <p:nvPr userDrawn="1"/>
        </p:nvSpPr>
        <p:spPr>
          <a:xfrm>
            <a:off x="7473283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Text Placeholder 45">
            <a:extLst>
              <a:ext uri="{FF2B5EF4-FFF2-40B4-BE49-F238E27FC236}">
                <a16:creationId xmlns:a16="http://schemas.microsoft.com/office/drawing/2014/main" id="{62F3EA0C-FA8C-40D1-9BE6-30DACB1AB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6622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26" name="Text Placeholder 47">
            <a:extLst>
              <a:ext uri="{FF2B5EF4-FFF2-40B4-BE49-F238E27FC236}">
                <a16:creationId xmlns:a16="http://schemas.microsoft.com/office/drawing/2014/main" id="{B62F6384-D912-4754-AC82-81F6ED586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622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27" name="Text Placeholder 45">
            <a:extLst>
              <a:ext uri="{FF2B5EF4-FFF2-40B4-BE49-F238E27FC236}">
                <a16:creationId xmlns:a16="http://schemas.microsoft.com/office/drawing/2014/main" id="{E4557023-E1DB-4099-92BE-5DD6EDC0A5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6927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28" name="Text Placeholder 47">
            <a:extLst>
              <a:ext uri="{FF2B5EF4-FFF2-40B4-BE49-F238E27FC236}">
                <a16:creationId xmlns:a16="http://schemas.microsoft.com/office/drawing/2014/main" id="{1394A278-B5EB-4D0C-B858-6C4854D605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6927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29" name="Text Placeholder 45">
            <a:extLst>
              <a:ext uri="{FF2B5EF4-FFF2-40B4-BE49-F238E27FC236}">
                <a16:creationId xmlns:a16="http://schemas.microsoft.com/office/drawing/2014/main" id="{9A0EBBF7-4D6F-4416-9A72-43656E408A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41698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30" name="Text Placeholder 47">
            <a:extLst>
              <a:ext uri="{FF2B5EF4-FFF2-40B4-BE49-F238E27FC236}">
                <a16:creationId xmlns:a16="http://schemas.microsoft.com/office/drawing/2014/main" id="{E1D2E97C-7283-4D56-B845-31416A53E3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1698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31" name="Text Placeholder 45">
            <a:extLst>
              <a:ext uri="{FF2B5EF4-FFF2-40B4-BE49-F238E27FC236}">
                <a16:creationId xmlns:a16="http://schemas.microsoft.com/office/drawing/2014/main" id="{C7FAD635-CC52-4D35-948F-3C282B8B1D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6774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32" name="Text Placeholder 47">
            <a:extLst>
              <a:ext uri="{FF2B5EF4-FFF2-40B4-BE49-F238E27FC236}">
                <a16:creationId xmlns:a16="http://schemas.microsoft.com/office/drawing/2014/main" id="{03B8B604-1193-4627-A082-F0D9A60542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56774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33" name="Text Placeholder 45">
            <a:extLst>
              <a:ext uri="{FF2B5EF4-FFF2-40B4-BE49-F238E27FC236}">
                <a16:creationId xmlns:a16="http://schemas.microsoft.com/office/drawing/2014/main" id="{BCD8CA83-EDAF-4BB0-B4B2-ACB5B3FABA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71850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34" name="Text Placeholder 47">
            <a:extLst>
              <a:ext uri="{FF2B5EF4-FFF2-40B4-BE49-F238E27FC236}">
                <a16:creationId xmlns:a16="http://schemas.microsoft.com/office/drawing/2014/main" id="{9E430891-2780-4B5A-85BC-72B8844790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71850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A3E97EF-FE6B-480C-959B-7280D4585FF1}"/>
              </a:ext>
            </a:extLst>
          </p:cNvPr>
          <p:cNvCxnSpPr/>
          <p:nvPr userDrawn="1"/>
        </p:nvCxnSpPr>
        <p:spPr>
          <a:xfrm>
            <a:off x="1327206" y="4723438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F3B62EE-A564-46ED-B447-638921DB62E8}"/>
              </a:ext>
            </a:extLst>
          </p:cNvPr>
          <p:cNvCxnSpPr/>
          <p:nvPr userDrawn="1"/>
        </p:nvCxnSpPr>
        <p:spPr>
          <a:xfrm>
            <a:off x="9389110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D3A1797-7173-43F0-96BB-5B2509B07D40}"/>
              </a:ext>
            </a:extLst>
          </p:cNvPr>
          <p:cNvCxnSpPr/>
          <p:nvPr userDrawn="1"/>
        </p:nvCxnSpPr>
        <p:spPr>
          <a:xfrm>
            <a:off x="3342682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F57D6FD-153E-4271-A26B-6B7B47B56BC4}"/>
              </a:ext>
            </a:extLst>
          </p:cNvPr>
          <p:cNvCxnSpPr/>
          <p:nvPr userDrawn="1"/>
        </p:nvCxnSpPr>
        <p:spPr>
          <a:xfrm>
            <a:off x="5358158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DECBFAE-DE37-481F-AC90-D235D81CA640}"/>
              </a:ext>
            </a:extLst>
          </p:cNvPr>
          <p:cNvCxnSpPr/>
          <p:nvPr userDrawn="1"/>
        </p:nvCxnSpPr>
        <p:spPr>
          <a:xfrm>
            <a:off x="7373634" y="4719186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Picture Placeholder 60">
            <a:extLst>
              <a:ext uri="{FF2B5EF4-FFF2-40B4-BE49-F238E27FC236}">
                <a16:creationId xmlns:a16="http://schemas.microsoft.com/office/drawing/2014/main" id="{AC1E6DBA-4961-406D-AC16-A1FBE347F6B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64650" y="869401"/>
            <a:ext cx="969264" cy="969264"/>
          </a:xfrm>
          <a:prstGeom prst="ellipse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2" name="Text Placeholder 150">
            <a:extLst>
              <a:ext uri="{FF2B5EF4-FFF2-40B4-BE49-F238E27FC236}">
                <a16:creationId xmlns:a16="http://schemas.microsoft.com/office/drawing/2014/main" id="{AF955F46-550D-4FBD-949A-CAB1780A81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1726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5" name="Text Placeholder 153">
            <a:extLst>
              <a:ext uri="{FF2B5EF4-FFF2-40B4-BE49-F238E27FC236}">
                <a16:creationId xmlns:a16="http://schemas.microsoft.com/office/drawing/2014/main" id="{7EA772E2-9F56-4EFF-9C41-27E673E905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48994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1</a:t>
            </a:r>
            <a:endParaRPr lang="ru-RU" dirty="0"/>
          </a:p>
        </p:txBody>
      </p:sp>
      <p:sp>
        <p:nvSpPr>
          <p:cNvPr id="156" name="Text Placeholder 150">
            <a:extLst>
              <a:ext uri="{FF2B5EF4-FFF2-40B4-BE49-F238E27FC236}">
                <a16:creationId xmlns:a16="http://schemas.microsoft.com/office/drawing/2014/main" id="{9E3D3168-A898-4150-AF7E-862B31691E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85235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7" name="Text Placeholder 153">
            <a:extLst>
              <a:ext uri="{FF2B5EF4-FFF2-40B4-BE49-F238E27FC236}">
                <a16:creationId xmlns:a16="http://schemas.microsoft.com/office/drawing/2014/main" id="{BA9C2567-2AF9-4A73-8B7C-5B63B5C2B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17698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5</a:t>
            </a:r>
            <a:endParaRPr lang="ru-RU" dirty="0"/>
          </a:p>
        </p:txBody>
      </p:sp>
      <p:sp>
        <p:nvSpPr>
          <p:cNvPr id="158" name="Text Placeholder 150">
            <a:extLst>
              <a:ext uri="{FF2B5EF4-FFF2-40B4-BE49-F238E27FC236}">
                <a16:creationId xmlns:a16="http://schemas.microsoft.com/office/drawing/2014/main" id="{DA2B3D14-3067-45E6-9BBE-133B7365D7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37603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Text Placeholder 153">
            <a:extLst>
              <a:ext uri="{FF2B5EF4-FFF2-40B4-BE49-F238E27FC236}">
                <a16:creationId xmlns:a16="http://schemas.microsoft.com/office/drawing/2014/main" id="{AD3DE571-16BA-4C29-B339-2DE7A54C11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66170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2</a:t>
            </a:r>
            <a:endParaRPr lang="ru-RU" dirty="0"/>
          </a:p>
        </p:txBody>
      </p:sp>
      <p:sp>
        <p:nvSpPr>
          <p:cNvPr id="160" name="Text Placeholder 150">
            <a:extLst>
              <a:ext uri="{FF2B5EF4-FFF2-40B4-BE49-F238E27FC236}">
                <a16:creationId xmlns:a16="http://schemas.microsoft.com/office/drawing/2014/main" id="{D9FE4127-9BA3-4B00-9BBC-67A05E58DA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253480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1" name="Text Placeholder 153">
            <a:extLst>
              <a:ext uri="{FF2B5EF4-FFF2-40B4-BE49-F238E27FC236}">
                <a16:creationId xmlns:a16="http://schemas.microsoft.com/office/drawing/2014/main" id="{88D6F3B6-2D7F-49D3-96A4-AA7B23F2A6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346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3</a:t>
            </a:r>
            <a:endParaRPr lang="ru-RU" dirty="0"/>
          </a:p>
        </p:txBody>
      </p:sp>
      <p:sp>
        <p:nvSpPr>
          <p:cNvPr id="162" name="Text Placeholder 150">
            <a:extLst>
              <a:ext uri="{FF2B5EF4-FFF2-40B4-BE49-F238E27FC236}">
                <a16:creationId xmlns:a16="http://schemas.microsoft.com/office/drawing/2014/main" id="{E6DF83B4-F73A-46B0-BC1D-074BF03B3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69357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3" name="Text Placeholder 153">
            <a:extLst>
              <a:ext uri="{FF2B5EF4-FFF2-40B4-BE49-F238E27FC236}">
                <a16:creationId xmlns:a16="http://schemas.microsoft.com/office/drawing/2014/main" id="{45821A5A-E756-4A87-B0C8-A23317B4EFF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0522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2814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081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303E-175C-4537-A98B-517629524895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5D244C-6F78-4380-8278-5087A05FC5A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A9E18A0-DC38-42BC-A8E4-2A494F1ABC49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3E4CC68F-A470-42CE-9CD3-325F0EB7533B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8ABF87C-5664-4C1F-989C-973DA8024E9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9F8FA2D9-7BBA-4383-97F5-88908ECA648E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05ACFC-BB60-42DE-82AC-6E227FFDF0A6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8540A7B-DBF4-4B49-8968-F8975294472C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4410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11714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90462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81846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44374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3021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7602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9897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5257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75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500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303E-175C-4537-A98B-517629524895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86B7-DFCD-427B-81CC-5A637E8680B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3A2ACA65-E133-4B50-9A1E-B6069204B408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ADE0F26-3D8A-4687-945B-F2BF69EA48EB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B53F84-5B94-4F8F-99BD-A8BFBB84494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E9DAEC-1255-41A4-8AFA-E0768766777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EDB2F7C-BC90-41BA-80E6-553F0B70ADB9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B79CBC-EE39-4BFF-8CE1-0A830441188F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8B7307-1CC8-4AEA-B627-1BFE4525A1BB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371159E-B17F-4BE3-A4BA-5BF35854AD23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21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316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931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27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105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5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7779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141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127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A6FE-9F56-40E5-BBA6-0B630FE22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2" y="560991"/>
            <a:ext cx="10762332" cy="1004057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1E879-9DF7-4DA7-85AC-CB56A8C09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582" y="1810870"/>
            <a:ext cx="10631706" cy="4716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3136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06BC-654D-4398-BB52-44965C9C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3231" y="5942541"/>
            <a:ext cx="2743200" cy="153135"/>
          </a:xfrm>
        </p:spPr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fld id="{9EC83871-7464-427B-B6D7-A5E8F38202AB}" type="datetime1">
              <a:rPr lang="ru-RU" smtClean="0"/>
              <a:pPr/>
              <a:t>16.04.2019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33390-B4DE-4B11-A7FB-79925DE8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3001-7276-491C-9F48-01FA5E7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fld id="{AF24F759-2890-4717-B1AF-E04CADEEA4E9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1986FB-BF6D-4B98-ACDD-AD2C255FA969}"/>
              </a:ext>
            </a:extLst>
          </p:cNvPr>
          <p:cNvCxnSpPr/>
          <p:nvPr userDrawn="1"/>
        </p:nvCxnSpPr>
        <p:spPr>
          <a:xfrm>
            <a:off x="930604" y="1640756"/>
            <a:ext cx="3739896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ED13A07-F0A8-43F7-B682-245A3F0AE53C}"/>
              </a:ext>
            </a:extLst>
          </p:cNvPr>
          <p:cNvCxnSpPr>
            <a:cxnSpLocks/>
          </p:cNvCxnSpPr>
          <p:nvPr userDrawn="1"/>
        </p:nvCxnSpPr>
        <p:spPr>
          <a:xfrm>
            <a:off x="506061" y="3437723"/>
            <a:ext cx="11220501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5626E3A0-4546-4CF6-A4F2-DEF7D1CD1FF9}"/>
              </a:ext>
            </a:extLst>
          </p:cNvPr>
          <p:cNvSpPr/>
          <p:nvPr userDrawn="1"/>
        </p:nvSpPr>
        <p:spPr>
          <a:xfrm>
            <a:off x="142568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E2518BE-4FE7-462F-896E-F7A1045CBC7F}"/>
              </a:ext>
            </a:extLst>
          </p:cNvPr>
          <p:cNvSpPr/>
          <p:nvPr userDrawn="1"/>
        </p:nvSpPr>
        <p:spPr>
          <a:xfrm>
            <a:off x="9485991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13B079D-42A1-4B9D-A7F1-282A0DD6008D}"/>
              </a:ext>
            </a:extLst>
          </p:cNvPr>
          <p:cNvSpPr/>
          <p:nvPr userDrawn="1"/>
        </p:nvSpPr>
        <p:spPr>
          <a:xfrm>
            <a:off x="3447869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265D1BF-A6B7-4058-A96A-F0F1C76D8517}"/>
              </a:ext>
            </a:extLst>
          </p:cNvPr>
          <p:cNvSpPr/>
          <p:nvPr userDrawn="1"/>
        </p:nvSpPr>
        <p:spPr>
          <a:xfrm>
            <a:off x="546057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A1987E3-E256-4CF7-9FE6-0446D4E40179}"/>
              </a:ext>
            </a:extLst>
          </p:cNvPr>
          <p:cNvSpPr/>
          <p:nvPr userDrawn="1"/>
        </p:nvSpPr>
        <p:spPr>
          <a:xfrm>
            <a:off x="7473283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Text Placeholder 45">
            <a:extLst>
              <a:ext uri="{FF2B5EF4-FFF2-40B4-BE49-F238E27FC236}">
                <a16:creationId xmlns:a16="http://schemas.microsoft.com/office/drawing/2014/main" id="{62F3EA0C-FA8C-40D1-9BE6-30DACB1AB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6622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26" name="Text Placeholder 47">
            <a:extLst>
              <a:ext uri="{FF2B5EF4-FFF2-40B4-BE49-F238E27FC236}">
                <a16:creationId xmlns:a16="http://schemas.microsoft.com/office/drawing/2014/main" id="{B62F6384-D912-4754-AC82-81F6ED586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622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27" name="Text Placeholder 45">
            <a:extLst>
              <a:ext uri="{FF2B5EF4-FFF2-40B4-BE49-F238E27FC236}">
                <a16:creationId xmlns:a16="http://schemas.microsoft.com/office/drawing/2014/main" id="{E4557023-E1DB-4099-92BE-5DD6EDC0A5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6927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28" name="Text Placeholder 47">
            <a:extLst>
              <a:ext uri="{FF2B5EF4-FFF2-40B4-BE49-F238E27FC236}">
                <a16:creationId xmlns:a16="http://schemas.microsoft.com/office/drawing/2014/main" id="{1394A278-B5EB-4D0C-B858-6C4854D605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6927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29" name="Text Placeholder 45">
            <a:extLst>
              <a:ext uri="{FF2B5EF4-FFF2-40B4-BE49-F238E27FC236}">
                <a16:creationId xmlns:a16="http://schemas.microsoft.com/office/drawing/2014/main" id="{9A0EBBF7-4D6F-4416-9A72-43656E408A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41698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30" name="Text Placeholder 47">
            <a:extLst>
              <a:ext uri="{FF2B5EF4-FFF2-40B4-BE49-F238E27FC236}">
                <a16:creationId xmlns:a16="http://schemas.microsoft.com/office/drawing/2014/main" id="{E1D2E97C-7283-4D56-B845-31416A53E3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1698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31" name="Text Placeholder 45">
            <a:extLst>
              <a:ext uri="{FF2B5EF4-FFF2-40B4-BE49-F238E27FC236}">
                <a16:creationId xmlns:a16="http://schemas.microsoft.com/office/drawing/2014/main" id="{C7FAD635-CC52-4D35-948F-3C282B8B1D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6774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32" name="Text Placeholder 47">
            <a:extLst>
              <a:ext uri="{FF2B5EF4-FFF2-40B4-BE49-F238E27FC236}">
                <a16:creationId xmlns:a16="http://schemas.microsoft.com/office/drawing/2014/main" id="{03B8B604-1193-4627-A082-F0D9A60542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56774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sp>
        <p:nvSpPr>
          <p:cNvPr id="133" name="Text Placeholder 45">
            <a:extLst>
              <a:ext uri="{FF2B5EF4-FFF2-40B4-BE49-F238E27FC236}">
                <a16:creationId xmlns:a16="http://schemas.microsoft.com/office/drawing/2014/main" id="{BCD8CA83-EDAF-4BB0-B4B2-ACB5B3FABA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71850" y="3121173"/>
            <a:ext cx="1260000" cy="593725"/>
          </a:xfrm>
        </p:spPr>
        <p:txBody>
          <a:bodyPr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134" name="Text Placeholder 47">
            <a:extLst>
              <a:ext uri="{FF2B5EF4-FFF2-40B4-BE49-F238E27FC236}">
                <a16:creationId xmlns:a16="http://schemas.microsoft.com/office/drawing/2014/main" id="{9E430891-2780-4B5A-85BC-72B8844790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71850" y="3587675"/>
            <a:ext cx="1260000" cy="243215"/>
          </a:xfrm>
        </p:spPr>
        <p:txBody>
          <a:bodyPr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Month</a:t>
            </a:r>
            <a:endParaRPr lang="ru-RU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A3E97EF-FE6B-480C-959B-7280D4585FF1}"/>
              </a:ext>
            </a:extLst>
          </p:cNvPr>
          <p:cNvCxnSpPr/>
          <p:nvPr userDrawn="1"/>
        </p:nvCxnSpPr>
        <p:spPr>
          <a:xfrm>
            <a:off x="1327206" y="4723438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F3B62EE-A564-46ED-B447-638921DB62E8}"/>
              </a:ext>
            </a:extLst>
          </p:cNvPr>
          <p:cNvCxnSpPr/>
          <p:nvPr userDrawn="1"/>
        </p:nvCxnSpPr>
        <p:spPr>
          <a:xfrm>
            <a:off x="9389110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D3A1797-7173-43F0-96BB-5B2509B07D40}"/>
              </a:ext>
            </a:extLst>
          </p:cNvPr>
          <p:cNvCxnSpPr/>
          <p:nvPr userDrawn="1"/>
        </p:nvCxnSpPr>
        <p:spPr>
          <a:xfrm>
            <a:off x="3342682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F57D6FD-153E-4271-A26B-6B7B47B56BC4}"/>
              </a:ext>
            </a:extLst>
          </p:cNvPr>
          <p:cNvCxnSpPr/>
          <p:nvPr userDrawn="1"/>
        </p:nvCxnSpPr>
        <p:spPr>
          <a:xfrm>
            <a:off x="5358158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DECBFAE-DE37-481F-AC90-D235D81CA640}"/>
              </a:ext>
            </a:extLst>
          </p:cNvPr>
          <p:cNvCxnSpPr/>
          <p:nvPr userDrawn="1"/>
        </p:nvCxnSpPr>
        <p:spPr>
          <a:xfrm>
            <a:off x="7373634" y="4719186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Picture Placeholder 60">
            <a:extLst>
              <a:ext uri="{FF2B5EF4-FFF2-40B4-BE49-F238E27FC236}">
                <a16:creationId xmlns:a16="http://schemas.microsoft.com/office/drawing/2014/main" id="{AC1E6DBA-4961-406D-AC16-A1FBE347F6B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64650" y="869401"/>
            <a:ext cx="969264" cy="969264"/>
          </a:xfrm>
          <a:prstGeom prst="ellipse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2" name="Text Placeholder 150">
            <a:extLst>
              <a:ext uri="{FF2B5EF4-FFF2-40B4-BE49-F238E27FC236}">
                <a16:creationId xmlns:a16="http://schemas.microsoft.com/office/drawing/2014/main" id="{AF955F46-550D-4FBD-949A-CAB1780A81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1726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5" name="Text Placeholder 153">
            <a:extLst>
              <a:ext uri="{FF2B5EF4-FFF2-40B4-BE49-F238E27FC236}">
                <a16:creationId xmlns:a16="http://schemas.microsoft.com/office/drawing/2014/main" id="{7EA772E2-9F56-4EFF-9C41-27E673E905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48994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1</a:t>
            </a:r>
            <a:endParaRPr lang="ru-RU" dirty="0"/>
          </a:p>
        </p:txBody>
      </p:sp>
      <p:sp>
        <p:nvSpPr>
          <p:cNvPr id="156" name="Text Placeholder 150">
            <a:extLst>
              <a:ext uri="{FF2B5EF4-FFF2-40B4-BE49-F238E27FC236}">
                <a16:creationId xmlns:a16="http://schemas.microsoft.com/office/drawing/2014/main" id="{9E3D3168-A898-4150-AF7E-862B31691E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85235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7" name="Text Placeholder 153">
            <a:extLst>
              <a:ext uri="{FF2B5EF4-FFF2-40B4-BE49-F238E27FC236}">
                <a16:creationId xmlns:a16="http://schemas.microsoft.com/office/drawing/2014/main" id="{BA9C2567-2AF9-4A73-8B7C-5B63B5C2B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17698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5</a:t>
            </a:r>
            <a:endParaRPr lang="ru-RU" dirty="0"/>
          </a:p>
        </p:txBody>
      </p:sp>
      <p:sp>
        <p:nvSpPr>
          <p:cNvPr id="158" name="Text Placeholder 150">
            <a:extLst>
              <a:ext uri="{FF2B5EF4-FFF2-40B4-BE49-F238E27FC236}">
                <a16:creationId xmlns:a16="http://schemas.microsoft.com/office/drawing/2014/main" id="{DA2B3D14-3067-45E6-9BBE-133B7365D7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37603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Text Placeholder 153">
            <a:extLst>
              <a:ext uri="{FF2B5EF4-FFF2-40B4-BE49-F238E27FC236}">
                <a16:creationId xmlns:a16="http://schemas.microsoft.com/office/drawing/2014/main" id="{AD3DE571-16BA-4C29-B339-2DE7A54C11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66170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2</a:t>
            </a:r>
            <a:endParaRPr lang="ru-RU" dirty="0"/>
          </a:p>
        </p:txBody>
      </p:sp>
      <p:sp>
        <p:nvSpPr>
          <p:cNvPr id="160" name="Text Placeholder 150">
            <a:extLst>
              <a:ext uri="{FF2B5EF4-FFF2-40B4-BE49-F238E27FC236}">
                <a16:creationId xmlns:a16="http://schemas.microsoft.com/office/drawing/2014/main" id="{D9FE4127-9BA3-4B00-9BBC-67A05E58DA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253480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1" name="Text Placeholder 153">
            <a:extLst>
              <a:ext uri="{FF2B5EF4-FFF2-40B4-BE49-F238E27FC236}">
                <a16:creationId xmlns:a16="http://schemas.microsoft.com/office/drawing/2014/main" id="{88D6F3B6-2D7F-49D3-96A4-AA7B23F2A6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346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3</a:t>
            </a:r>
            <a:endParaRPr lang="ru-RU" dirty="0"/>
          </a:p>
        </p:txBody>
      </p:sp>
      <p:sp>
        <p:nvSpPr>
          <p:cNvPr id="162" name="Text Placeholder 150">
            <a:extLst>
              <a:ext uri="{FF2B5EF4-FFF2-40B4-BE49-F238E27FC236}">
                <a16:creationId xmlns:a16="http://schemas.microsoft.com/office/drawing/2014/main" id="{E6DF83B4-F73A-46B0-BC1D-074BF03B3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69357" y="4789893"/>
            <a:ext cx="1674000" cy="115144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3" name="Text Placeholder 153">
            <a:extLst>
              <a:ext uri="{FF2B5EF4-FFF2-40B4-BE49-F238E27FC236}">
                <a16:creationId xmlns:a16="http://schemas.microsoft.com/office/drawing/2014/main" id="{45821A5A-E756-4A87-B0C8-A23317B4EFF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0522" y="4174899"/>
            <a:ext cx="1800000" cy="581767"/>
          </a:xfrm>
        </p:spPr>
        <p:txBody>
          <a:bodyPr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/>
            <a:r>
              <a:rPr lang="en-US" dirty="0"/>
              <a:t>Step 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9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303E-175C-4537-A98B-517629524895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F42B77-C6BB-49BC-95AF-A86E629B0EE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753E87B-430A-40E9-9FE9-CC6F96955F1E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10" name="Diagonal Stripe 9">
              <a:extLst>
                <a:ext uri="{FF2B5EF4-FFF2-40B4-BE49-F238E27FC236}">
                  <a16:creationId xmlns:a16="http://schemas.microsoft.com/office/drawing/2014/main" id="{6000044F-55F0-4065-98D6-B85CC2965FD8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56B27A-C8D6-4DA5-8032-12ED4900E87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DA6D2CA-2E87-4A24-BA3C-54321BB7AFE9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32831E-7988-453D-AD6C-270E2697B8E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81D431B-9E4A-416D-B0B7-0AE58652A86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84540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328D6-A350-4C3A-9958-5979B910A0C6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1EAB0-259E-4AD2-8099-1F1462E9B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8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303E-175C-4537-A98B-517629524895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5E464-19D9-4732-B475-5DD74F919067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D50367-60A3-4D8A-9647-210926B59E6B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8" name="Diagonal Stripe 7">
              <a:extLst>
                <a:ext uri="{FF2B5EF4-FFF2-40B4-BE49-F238E27FC236}">
                  <a16:creationId xmlns:a16="http://schemas.microsoft.com/office/drawing/2014/main" id="{7057B0AC-B65A-4136-890A-8BC4BFC7640E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0652E2-2E68-4468-BD2F-05F595E152A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35FB8C4-D1DE-4B80-9F84-8A0EDF7565EB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83749E7-09A9-497D-B48A-2B6BEB8DF3D1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2535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303E-175C-4537-A98B-517629524895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09B70-BEB2-44A0-B2A8-96C7B422B789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B939C3-B8D9-4F85-A830-3E3C3E9FF67E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CE103921-D75F-473C-9E04-F01E3F88793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282C3-7FC2-46BB-A177-CA1DC3DE30B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F86DC9-69D0-4A59-B5B5-ABA712F4E5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E4B9D43-475D-4925-A799-F83FF78812A3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7881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D303E-175C-4537-A98B-517629524895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86B7-DFCD-427B-81CC-5A637E8680BD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8D98ECF6-EE51-4C6B-AE32-C7EC4F421C8B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AE672-65A3-43B9-B26D-9588291F2331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D801D8-EB22-430C-BE25-E002C5B51E4A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631C2C-BCB6-4C80-81DB-E73FD816E639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4665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C6328D6-A350-4C3A-9958-5979B910A0C6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E31EAB0-259E-4AD2-8099-1F1462E9B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88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C6328D6-A350-4C3A-9958-5979B910A0C6}" type="datetimeFigureOut">
              <a:rPr lang="en-IN" smtClean="0"/>
              <a:t>16-04-2019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E31EAB0-259E-4AD2-8099-1F1462E9B9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727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715" r:id="rId3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clipart.org/detail/215499/use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2.jp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5" Type="http://schemas.openxmlformats.org/officeDocument/2006/relationships/image" Target="../media/image18.JP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B2BF-6F9F-4153-A859-0B95DCEC1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4106" y="1425632"/>
            <a:ext cx="3791248" cy="2003368"/>
          </a:xfrm>
        </p:spPr>
        <p:txBody>
          <a:bodyPr>
            <a:normAutofit/>
          </a:bodyPr>
          <a:lstStyle/>
          <a:p>
            <a:r>
              <a:rPr lang="en-GB" sz="4000" b="1" dirty="0"/>
              <a:t>FITFLEX: </a:t>
            </a:r>
            <a:r>
              <a:rPr lang="en-GB" sz="3600" b="1" dirty="0"/>
              <a:t>ECOSYSTEM OF FITNESS</a:t>
            </a:r>
            <a:endParaRPr lang="en-GB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C3C31-ACF1-4A57-A7AF-760A63802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5221" y="3950920"/>
            <a:ext cx="3535670" cy="2052316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Team:</a:t>
            </a:r>
          </a:p>
          <a:p>
            <a:r>
              <a:rPr lang="en-GB" sz="1900" b="1" dirty="0"/>
              <a:t>Siddhant, CEO</a:t>
            </a:r>
          </a:p>
          <a:p>
            <a:r>
              <a:rPr lang="en-GB" sz="1900" b="1" dirty="0"/>
              <a:t>Priyanka, MD</a:t>
            </a:r>
          </a:p>
          <a:p>
            <a:r>
              <a:rPr lang="en-GB" sz="1900" b="1" dirty="0" err="1"/>
              <a:t>Lakhya</a:t>
            </a:r>
            <a:r>
              <a:rPr lang="en-GB" sz="1900" b="1" dirty="0"/>
              <a:t>, CTO</a:t>
            </a:r>
          </a:p>
          <a:p>
            <a:r>
              <a:rPr lang="en-GB" sz="1900" b="1" dirty="0"/>
              <a:t>Susan, CFO</a:t>
            </a:r>
          </a:p>
          <a:p>
            <a:endParaRPr lang="en-GB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7F2615B-9414-44EB-B8F6-C9B03B773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915" y="949850"/>
            <a:ext cx="6915663" cy="49619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02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2832-DCE4-4452-A6E5-E7F15D0C7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43" y="264889"/>
            <a:ext cx="10972801" cy="650449"/>
          </a:xfrm>
        </p:spPr>
        <p:txBody>
          <a:bodyPr>
            <a:noAutofit/>
          </a:bodyPr>
          <a:lstStyle/>
          <a:p>
            <a:pPr algn="l"/>
            <a:r>
              <a:rPr lang="en-IN" sz="36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Health Risk Lowered from Regular Exercise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6647AA-F1D5-4F43-BB44-8C95B281D1E9}"/>
              </a:ext>
            </a:extLst>
          </p:cNvPr>
          <p:cNvSpPr/>
          <p:nvPr/>
        </p:nvSpPr>
        <p:spPr>
          <a:xfrm>
            <a:off x="6376460" y="1670271"/>
            <a:ext cx="3756580" cy="2070755"/>
          </a:xfrm>
          <a:prstGeom prst="roundRect">
            <a:avLst/>
          </a:prstGeom>
          <a:solidFill>
            <a:srgbClr val="3B7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A3F293-B12B-435C-B691-A92CB6D948B6}"/>
              </a:ext>
            </a:extLst>
          </p:cNvPr>
          <p:cNvSpPr/>
          <p:nvPr/>
        </p:nvSpPr>
        <p:spPr>
          <a:xfrm>
            <a:off x="6376460" y="3839850"/>
            <a:ext cx="3756580" cy="2070755"/>
          </a:xfrm>
          <a:prstGeom prst="roundRect">
            <a:avLst/>
          </a:prstGeom>
          <a:solidFill>
            <a:srgbClr val="3B7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5C6764-D018-4459-A45C-95D3AA712754}"/>
              </a:ext>
            </a:extLst>
          </p:cNvPr>
          <p:cNvSpPr/>
          <p:nvPr/>
        </p:nvSpPr>
        <p:spPr>
          <a:xfrm>
            <a:off x="1934864" y="3839850"/>
            <a:ext cx="3756580" cy="2070755"/>
          </a:xfrm>
          <a:prstGeom prst="roundRect">
            <a:avLst/>
          </a:prstGeom>
          <a:solidFill>
            <a:srgbClr val="3B7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E2B843-AD88-4E37-A7B9-F4905B7C2914}"/>
              </a:ext>
            </a:extLst>
          </p:cNvPr>
          <p:cNvSpPr/>
          <p:nvPr/>
        </p:nvSpPr>
        <p:spPr>
          <a:xfrm>
            <a:off x="1934864" y="1670271"/>
            <a:ext cx="3756580" cy="2070755"/>
          </a:xfrm>
          <a:prstGeom prst="roundRect">
            <a:avLst/>
          </a:prstGeom>
          <a:solidFill>
            <a:srgbClr val="3B7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8BDD53-89E0-48C3-A9E5-269C2650019B}"/>
              </a:ext>
            </a:extLst>
          </p:cNvPr>
          <p:cNvSpPr/>
          <p:nvPr/>
        </p:nvSpPr>
        <p:spPr>
          <a:xfrm>
            <a:off x="4663440" y="2669514"/>
            <a:ext cx="3106615" cy="217533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D1F819-635F-4A29-B3BC-4BDA49097342}"/>
              </a:ext>
            </a:extLst>
          </p:cNvPr>
          <p:cNvSpPr txBox="1">
            <a:spLocks/>
          </p:cNvSpPr>
          <p:nvPr/>
        </p:nvSpPr>
        <p:spPr>
          <a:xfrm>
            <a:off x="2084412" y="1670271"/>
            <a:ext cx="3675657" cy="499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Type 2 Diabetes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B78836-22AB-4937-A570-9AEAA2AAAF99}"/>
              </a:ext>
            </a:extLst>
          </p:cNvPr>
          <p:cNvSpPr txBox="1">
            <a:spLocks/>
          </p:cNvSpPr>
          <p:nvPr/>
        </p:nvSpPr>
        <p:spPr>
          <a:xfrm>
            <a:off x="8118048" y="3881638"/>
            <a:ext cx="1808377" cy="499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Depression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9AEAC3-F4E3-4025-B757-F8DC5F1041CE}"/>
              </a:ext>
            </a:extLst>
          </p:cNvPr>
          <p:cNvSpPr txBox="1">
            <a:spLocks/>
          </p:cNvSpPr>
          <p:nvPr/>
        </p:nvSpPr>
        <p:spPr>
          <a:xfrm>
            <a:off x="6733879" y="1822671"/>
            <a:ext cx="3675657" cy="499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Heart Disease/Stroke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D4DD1DE-2D26-47AF-85A5-9C6930F73E80}"/>
              </a:ext>
            </a:extLst>
          </p:cNvPr>
          <p:cNvSpPr txBox="1">
            <a:spLocks/>
          </p:cNvSpPr>
          <p:nvPr/>
        </p:nvSpPr>
        <p:spPr>
          <a:xfrm>
            <a:off x="2015787" y="3853202"/>
            <a:ext cx="3675657" cy="499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Dementia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A64BE2E-A96D-4CB3-ACE7-9B5F1A23AC79}"/>
              </a:ext>
            </a:extLst>
          </p:cNvPr>
          <p:cNvSpPr txBox="1">
            <a:spLocks/>
          </p:cNvSpPr>
          <p:nvPr/>
        </p:nvSpPr>
        <p:spPr>
          <a:xfrm>
            <a:off x="3012350" y="2664955"/>
            <a:ext cx="1374594" cy="499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50 %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FD6FA8-D301-47D5-9560-8A2DE4CBDC0E}"/>
              </a:ext>
            </a:extLst>
          </p:cNvPr>
          <p:cNvSpPr txBox="1">
            <a:spLocks/>
          </p:cNvSpPr>
          <p:nvPr/>
        </p:nvSpPr>
        <p:spPr>
          <a:xfrm>
            <a:off x="2995385" y="4688108"/>
            <a:ext cx="1374594" cy="499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30 %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FD31290-02B5-4571-BB97-89CA61514E5B}"/>
              </a:ext>
            </a:extLst>
          </p:cNvPr>
          <p:cNvSpPr txBox="1">
            <a:spLocks/>
          </p:cNvSpPr>
          <p:nvPr/>
        </p:nvSpPr>
        <p:spPr>
          <a:xfrm>
            <a:off x="7805056" y="2664954"/>
            <a:ext cx="1374594" cy="499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35 %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DAF92F-7057-4586-9590-963B0FF39C00}"/>
              </a:ext>
            </a:extLst>
          </p:cNvPr>
          <p:cNvSpPr txBox="1">
            <a:spLocks/>
          </p:cNvSpPr>
          <p:nvPr/>
        </p:nvSpPr>
        <p:spPr>
          <a:xfrm>
            <a:off x="7770055" y="4681900"/>
            <a:ext cx="1374594" cy="499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30 %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A277B-F0CD-4B95-846E-51EBE30E4327}"/>
              </a:ext>
            </a:extLst>
          </p:cNvPr>
          <p:cNvSpPr txBox="1"/>
          <p:nvPr/>
        </p:nvSpPr>
        <p:spPr>
          <a:xfrm>
            <a:off x="6376460" y="6305946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nhs.uk/live-well/exercise/exercise-health-benefits/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40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1C72-01F3-436E-8B03-D49F235B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71" y="241794"/>
            <a:ext cx="5379842" cy="681087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Target Markets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13FEE0-9B1D-41C4-8A7A-013CB2E76A70}"/>
              </a:ext>
            </a:extLst>
          </p:cNvPr>
          <p:cNvSpPr txBox="1">
            <a:spLocks/>
          </p:cNvSpPr>
          <p:nvPr/>
        </p:nvSpPr>
        <p:spPr>
          <a:xfrm>
            <a:off x="186071" y="3192032"/>
            <a:ext cx="3266013" cy="6810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Why Them?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501C4-C283-4C45-B6CE-13EE5FA1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90" y="1098338"/>
            <a:ext cx="2440617" cy="1865329"/>
          </a:xfrm>
          <a:prstGeom prst="rect">
            <a:avLst/>
          </a:prstGeom>
        </p:spPr>
      </p:pic>
      <p:pic>
        <p:nvPicPr>
          <p:cNvPr id="2050" name="Picture 2" descr="Image result for corporate">
            <a:extLst>
              <a:ext uri="{FF2B5EF4-FFF2-40B4-BE49-F238E27FC236}">
                <a16:creationId xmlns:a16="http://schemas.microsoft.com/office/drawing/2014/main" id="{A577D7C8-86E3-4A1F-AE3B-7523147C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70" y="1098338"/>
            <a:ext cx="3316139" cy="18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orporate health">
            <a:extLst>
              <a:ext uri="{FF2B5EF4-FFF2-40B4-BE49-F238E27FC236}">
                <a16:creationId xmlns:a16="http://schemas.microsoft.com/office/drawing/2014/main" id="{EAE1E483-774C-4D36-8D31-D97DCC79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866" y="1098338"/>
            <a:ext cx="2802944" cy="18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6FAF2A-2CDF-4D4C-882C-E44E8AF957BB}"/>
              </a:ext>
            </a:extLst>
          </p:cNvPr>
          <p:cNvSpPr txBox="1">
            <a:spLocks/>
          </p:cNvSpPr>
          <p:nvPr/>
        </p:nvSpPr>
        <p:spPr>
          <a:xfrm>
            <a:off x="6503650" y="4007672"/>
            <a:ext cx="5185084" cy="803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600" dirty="0"/>
              <a:t>#</a:t>
            </a:r>
            <a:r>
              <a:rPr lang="en-IN" sz="3600" dirty="0" err="1"/>
              <a:t>WorkHappy</a:t>
            </a:r>
            <a:r>
              <a:rPr lang="en-IN" sz="3600" dirty="0"/>
              <a:t> Index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75FCEC-620F-471D-AD72-FD43EAE814D5}"/>
              </a:ext>
            </a:extLst>
          </p:cNvPr>
          <p:cNvSpPr txBox="1">
            <a:spLocks/>
          </p:cNvSpPr>
          <p:nvPr/>
        </p:nvSpPr>
        <p:spPr>
          <a:xfrm>
            <a:off x="6599993" y="4811307"/>
            <a:ext cx="5185084" cy="803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600" dirty="0"/>
              <a:t>Reduce Sick Days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CE5A08-1DB3-412F-AAE1-411F90B7C4ED}"/>
              </a:ext>
            </a:extLst>
          </p:cNvPr>
          <p:cNvSpPr txBox="1">
            <a:spLocks/>
          </p:cNvSpPr>
          <p:nvPr/>
        </p:nvSpPr>
        <p:spPr>
          <a:xfrm>
            <a:off x="6599993" y="5614942"/>
            <a:ext cx="5744066" cy="803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600" dirty="0"/>
              <a:t>Increase Productivity</a:t>
            </a:r>
          </a:p>
        </p:txBody>
      </p:sp>
      <p:pic>
        <p:nvPicPr>
          <p:cNvPr id="10" name="Content Placeholder 4" descr="Scales of Justice">
            <a:extLst>
              <a:ext uri="{FF2B5EF4-FFF2-40B4-BE49-F238E27FC236}">
                <a16:creationId xmlns:a16="http://schemas.microsoft.com/office/drawing/2014/main" id="{AA8FF90B-D382-4813-8207-99C2F0458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1406" y="3506453"/>
            <a:ext cx="1002437" cy="100243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7CC1D14-AF01-44C7-92BE-1FACE5F3C95A}"/>
              </a:ext>
            </a:extLst>
          </p:cNvPr>
          <p:cNvSpPr txBox="1">
            <a:spLocks/>
          </p:cNvSpPr>
          <p:nvPr/>
        </p:nvSpPr>
        <p:spPr>
          <a:xfrm>
            <a:off x="269431" y="4881320"/>
            <a:ext cx="6102244" cy="2419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i="1" kern="1200">
                <a:solidFill>
                  <a:srgbClr val="4C1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i="1" kern="1200">
                <a:solidFill>
                  <a:srgbClr val="4C19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i="1" kern="1200">
                <a:solidFill>
                  <a:srgbClr val="4C19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i="1" kern="1200">
                <a:solidFill>
                  <a:srgbClr val="4C19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i="1" kern="1200">
                <a:solidFill>
                  <a:srgbClr val="4C1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</a:rPr>
              <a:t>Under section 8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</a:rPr>
              <a:t> Safety Health and Welfare at Work Act 2005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cs typeface="Segoe UI" panose="020B0502040204020203" pitchFamily="34" charset="0"/>
              </a:rPr>
              <a:t>‘Employers have a duty to ensure employee’s safety, health and welfare at work in order to prevent injuries and ill-health’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65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A34A00C-0BBB-496A-8230-E4F4FBC86951}"/>
              </a:ext>
            </a:extLst>
          </p:cNvPr>
          <p:cNvSpPr txBox="1">
            <a:spLocks/>
          </p:cNvSpPr>
          <p:nvPr/>
        </p:nvSpPr>
        <p:spPr>
          <a:xfrm>
            <a:off x="7148875" y="1857080"/>
            <a:ext cx="4373027" cy="3825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7200" dirty="0"/>
              <a:t>Our Revenue Model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25CE31-9CD4-4FD7-8C28-A7ACC6CEE43D}"/>
              </a:ext>
            </a:extLst>
          </p:cNvPr>
          <p:cNvSpPr txBox="1">
            <a:spLocks/>
          </p:cNvSpPr>
          <p:nvPr/>
        </p:nvSpPr>
        <p:spPr>
          <a:xfrm>
            <a:off x="336790" y="453274"/>
            <a:ext cx="5185084" cy="803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Subscription: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BD11AE2-D940-4413-92D6-3E55B8651C15}"/>
              </a:ext>
            </a:extLst>
          </p:cNvPr>
          <p:cNvSpPr txBox="1">
            <a:spLocks/>
          </p:cNvSpPr>
          <p:nvPr/>
        </p:nvSpPr>
        <p:spPr>
          <a:xfrm>
            <a:off x="1034497" y="1518518"/>
            <a:ext cx="5185084" cy="803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Monthly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D7C10B-0670-4934-9751-48594A38A9FD}"/>
              </a:ext>
            </a:extLst>
          </p:cNvPr>
          <p:cNvSpPr txBox="1">
            <a:spLocks/>
          </p:cNvSpPr>
          <p:nvPr/>
        </p:nvSpPr>
        <p:spPr>
          <a:xfrm>
            <a:off x="1162203" y="4238509"/>
            <a:ext cx="1887169" cy="803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Yearly  </a:t>
            </a:r>
          </a:p>
        </p:txBody>
      </p:sp>
      <p:pic>
        <p:nvPicPr>
          <p:cNvPr id="16" name="Graphic 15" descr="Hourglass">
            <a:extLst>
              <a:ext uri="{FF2B5EF4-FFF2-40B4-BE49-F238E27FC236}">
                <a16:creationId xmlns:a16="http://schemas.microsoft.com/office/drawing/2014/main" id="{8BEC4514-8ED5-452C-8EFF-06ED8DD88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641" y="1582297"/>
            <a:ext cx="739856" cy="739856"/>
          </a:xfrm>
          <a:prstGeom prst="rect">
            <a:avLst/>
          </a:prstGeom>
        </p:spPr>
      </p:pic>
      <p:pic>
        <p:nvPicPr>
          <p:cNvPr id="17" name="Graphic 16" descr="Coins">
            <a:extLst>
              <a:ext uri="{FF2B5EF4-FFF2-40B4-BE49-F238E27FC236}">
                <a16:creationId xmlns:a16="http://schemas.microsoft.com/office/drawing/2014/main" id="{0EEB7E85-F657-4A36-A9D9-AB3549B2B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0634" y="628474"/>
            <a:ext cx="1401369" cy="1401369"/>
          </a:xfrm>
          <a:prstGeom prst="rect">
            <a:avLst/>
          </a:prstGeom>
        </p:spPr>
      </p:pic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4FF65DC2-8B4E-4073-A438-C112AE479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568" y="4238509"/>
            <a:ext cx="803635" cy="803635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9A948FD-C60F-4F8A-93C2-D399C44D4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74937"/>
              </p:ext>
            </p:extLst>
          </p:nvPr>
        </p:nvGraphicFramePr>
        <p:xfrm>
          <a:off x="358568" y="2521402"/>
          <a:ext cx="5973392" cy="11176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4106885">
                  <a:extLst>
                    <a:ext uri="{9D8B030D-6E8A-4147-A177-3AD203B41FA5}">
                      <a16:colId xmlns:a16="http://schemas.microsoft.com/office/drawing/2014/main" val="2791479061"/>
                    </a:ext>
                  </a:extLst>
                </a:gridCol>
                <a:gridCol w="1866507">
                  <a:extLst>
                    <a:ext uri="{9D8B030D-6E8A-4147-A177-3AD203B41FA5}">
                      <a16:colId xmlns:a16="http://schemas.microsoft.com/office/drawing/2014/main" val="3166275454"/>
                    </a:ext>
                  </a:extLst>
                </a:gridCol>
              </a:tblGrid>
              <a:tr h="558830">
                <a:tc>
                  <a:txBody>
                    <a:bodyPr/>
                    <a:lstStyle/>
                    <a:p>
                      <a:r>
                        <a:rPr lang="en-IN" sz="2800" dirty="0"/>
                        <a:t>FIRST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 </a:t>
                      </a:r>
                      <a:r>
                        <a:rPr lang="en-IN" sz="28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71859"/>
                  </a:ext>
                </a:extLst>
              </a:tr>
              <a:tr h="558830">
                <a:tc>
                  <a:txBody>
                    <a:bodyPr/>
                    <a:lstStyle/>
                    <a:p>
                      <a:r>
                        <a:rPr lang="en-IN" sz="2800" dirty="0"/>
                        <a:t>MONTHS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 </a:t>
                      </a:r>
                      <a:r>
                        <a:rPr lang="en-IN" sz="2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338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613F3640-F38B-4113-8E55-7574376D2D56}"/>
              </a:ext>
            </a:extLst>
          </p:cNvPr>
          <p:cNvSpPr/>
          <p:nvPr/>
        </p:nvSpPr>
        <p:spPr>
          <a:xfrm>
            <a:off x="2929332" y="4378716"/>
            <a:ext cx="37384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€ 240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0EC727-D30A-4991-B482-667E4B909322}"/>
              </a:ext>
            </a:extLst>
          </p:cNvPr>
          <p:cNvSpPr/>
          <p:nvPr/>
        </p:nvSpPr>
        <p:spPr>
          <a:xfrm>
            <a:off x="3227078" y="1636948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(per Employee)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61D136-3FD5-4A82-8AB8-DD00937B220B}"/>
              </a:ext>
            </a:extLst>
          </p:cNvPr>
          <p:cNvSpPr/>
          <p:nvPr/>
        </p:nvSpPr>
        <p:spPr>
          <a:xfrm>
            <a:off x="1236436" y="4868722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(per Employee)</a:t>
            </a:r>
          </a:p>
        </p:txBody>
      </p:sp>
    </p:spTree>
    <p:extLst>
      <p:ext uri="{BB962C8B-B14F-4D97-AF65-F5344CB8AC3E}">
        <p14:creationId xmlns:p14="http://schemas.microsoft.com/office/powerpoint/2010/main" val="332802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B6363-6E88-4553-9FC3-B214B7533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2" r="94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A picture containing web&#10;&#10;Description automatically generated">
            <a:extLst>
              <a:ext uri="{FF2B5EF4-FFF2-40B4-BE49-F238E27FC236}">
                <a16:creationId xmlns:a16="http://schemas.microsoft.com/office/drawing/2014/main" id="{93AD096D-4129-4F75-869C-5922BE4A5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855" y="1879915"/>
            <a:ext cx="2021903" cy="2021903"/>
          </a:xfrm>
          <a:prstGeom prst="rect">
            <a:avLst/>
          </a:prstGeom>
        </p:spPr>
      </p:pic>
      <p:pic>
        <p:nvPicPr>
          <p:cNvPr id="6" name="Picture 5" descr="A picture containing web&#10;&#10;Description automatically generated">
            <a:extLst>
              <a:ext uri="{FF2B5EF4-FFF2-40B4-BE49-F238E27FC236}">
                <a16:creationId xmlns:a16="http://schemas.microsoft.com/office/drawing/2014/main" id="{7A1FF1B4-6651-4517-ABBD-D658172C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306" y="1619366"/>
            <a:ext cx="2542999" cy="2542999"/>
          </a:xfrm>
          <a:prstGeom prst="rect">
            <a:avLst/>
          </a:prstGeom>
        </p:spPr>
      </p:pic>
      <p:pic>
        <p:nvPicPr>
          <p:cNvPr id="8" name="Picture 7" descr="A picture containing web&#10;&#10;Description automatically generated">
            <a:extLst>
              <a:ext uri="{FF2B5EF4-FFF2-40B4-BE49-F238E27FC236}">
                <a16:creationId xmlns:a16="http://schemas.microsoft.com/office/drawing/2014/main" id="{55DF6AF3-3091-479E-9466-35C55AB0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390" y="1263450"/>
            <a:ext cx="3254829" cy="32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16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FA2266-0925-4882-BE99-5E81CC45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16" y="2357819"/>
            <a:ext cx="10905066" cy="261721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6EFDFAA-C1C8-4384-991C-D87509AE672D}"/>
              </a:ext>
            </a:extLst>
          </p:cNvPr>
          <p:cNvSpPr txBox="1">
            <a:spLocks/>
          </p:cNvSpPr>
          <p:nvPr/>
        </p:nvSpPr>
        <p:spPr>
          <a:xfrm>
            <a:off x="603314" y="971893"/>
            <a:ext cx="9473939" cy="803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Stop Being Sam</a:t>
            </a:r>
          </a:p>
        </p:txBody>
      </p:sp>
    </p:spTree>
    <p:extLst>
      <p:ext uri="{BB962C8B-B14F-4D97-AF65-F5344CB8AC3E}">
        <p14:creationId xmlns:p14="http://schemas.microsoft.com/office/powerpoint/2010/main" val="625398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F869-3A51-4B92-B0C4-B22958C5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2" y="523284"/>
            <a:ext cx="9683058" cy="1004057"/>
          </a:xfrm>
        </p:spPr>
        <p:txBody>
          <a:bodyPr>
            <a:normAutofit/>
          </a:bodyPr>
          <a:lstStyle/>
          <a:p>
            <a:r>
              <a:rPr lang="en-US" dirty="0"/>
              <a:t>Meet Sam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F8B528-6914-40D0-8BBD-ACE47B5260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6049" y="3121173"/>
            <a:ext cx="1260000" cy="5937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2005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131F0B-853E-4CEA-B0DD-3D93E96B20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95951" y="3328160"/>
            <a:ext cx="1260000" cy="243215"/>
          </a:xfrm>
        </p:spPr>
        <p:txBody>
          <a:bodyPr/>
          <a:lstStyle/>
          <a:p>
            <a:r>
              <a:rPr lang="en-US" sz="3000" b="1" i="0" dirty="0">
                <a:solidFill>
                  <a:schemeClr val="tx1"/>
                </a:solidFill>
              </a:rPr>
              <a:t>2025</a:t>
            </a:r>
            <a:endParaRPr lang="ru-RU" sz="3000" b="1" i="0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1056EF-3B3B-439E-B2CD-E66F34155F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5352" y="3135263"/>
            <a:ext cx="1260000" cy="5937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2010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C869AB-9B72-4C90-BAD4-7B2B7A28A3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75057" y="3296427"/>
            <a:ext cx="1260000" cy="243215"/>
          </a:xfrm>
        </p:spPr>
        <p:txBody>
          <a:bodyPr/>
          <a:lstStyle/>
          <a:p>
            <a:r>
              <a:rPr lang="en-US" sz="3000" b="1" dirty="0">
                <a:solidFill>
                  <a:schemeClr val="tx1"/>
                </a:solidFill>
              </a:rPr>
              <a:t>2015</a:t>
            </a:r>
            <a:endParaRPr lang="ru-RU" sz="3000" b="1" dirty="0">
              <a:solidFill>
                <a:schemeClr val="tx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BA85C11-233D-4211-ADF2-CE189B1C17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85504" y="3132137"/>
            <a:ext cx="1260000" cy="5937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2019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53F355-355D-4EA9-978E-A35A4E2F7C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1754" y="2209679"/>
            <a:ext cx="1800000" cy="581767"/>
          </a:xfrm>
        </p:spPr>
        <p:txBody>
          <a:bodyPr/>
          <a:lstStyle/>
          <a:p>
            <a:r>
              <a:rPr lang="en-US" sz="1400" b="1" dirty="0">
                <a:solidFill>
                  <a:schemeClr val="tx1"/>
                </a:solidFill>
                <a:latin typeface="+mj-lt"/>
              </a:rPr>
              <a:t>Fresher</a:t>
            </a:r>
            <a:endParaRPr lang="ru-RU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1AE391-EF52-4CA1-952E-6B1AEA5EAC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82326" y="2070705"/>
            <a:ext cx="2060712" cy="581767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General Manager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F036F3A-A388-4AE4-9CA9-338BFC3A22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31688" y="2209679"/>
            <a:ext cx="1949972" cy="5817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+mj-lt"/>
              </a:rPr>
              <a:t>Associate</a:t>
            </a:r>
            <a:endParaRPr lang="ru-RU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24D4ED9-50BC-4B4E-950C-0680483C6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77040" y="2381716"/>
            <a:ext cx="1800000" cy="58176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Associate Manager</a:t>
            </a:r>
            <a:endParaRPr lang="ru-RU" sz="1400" dirty="0">
              <a:solidFill>
                <a:schemeClr val="tx1"/>
              </a:solidFill>
            </a:endParaRPr>
          </a:p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1F38EEB-F5CB-4D43-BA30-67F805C3BB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82382" y="2209680"/>
            <a:ext cx="2060712" cy="581767"/>
          </a:xfrm>
        </p:spPr>
        <p:txBody>
          <a:bodyPr/>
          <a:lstStyle/>
          <a:p>
            <a:r>
              <a:rPr lang="en-US" sz="1400" b="1" dirty="0">
                <a:solidFill>
                  <a:schemeClr val="tx1"/>
                </a:solidFill>
                <a:latin typeface="+mj-lt"/>
              </a:rPr>
              <a:t>Functional Manager</a:t>
            </a:r>
            <a:endParaRPr lang="ru-RU" sz="1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BB8EA4A-8578-498A-97BB-A7056461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27" y="4191552"/>
            <a:ext cx="1333858" cy="19735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BDF9773-9D6A-4127-B938-ACEDDC024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867" y="4191551"/>
            <a:ext cx="1207541" cy="19735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66132F3-1D66-49EB-A49B-E2E34EFEA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792" y="4205529"/>
            <a:ext cx="1085054" cy="19735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BD31B4B-C41A-434F-896F-D424C6EA2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625" y="4205528"/>
            <a:ext cx="1279088" cy="19735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B1F6072-58DC-4E4E-831C-8BC43354A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748" y="4205528"/>
            <a:ext cx="1611757" cy="19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06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ealth issues">
            <a:extLst>
              <a:ext uri="{FF2B5EF4-FFF2-40B4-BE49-F238E27FC236}">
                <a16:creationId xmlns:a16="http://schemas.microsoft.com/office/drawing/2014/main" id="{DA7C52AF-4271-4C79-BDD3-A93672C48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86" y="1874237"/>
            <a:ext cx="11116572" cy="355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6EE51B-4BE6-4697-8D3F-4517DB433496}"/>
              </a:ext>
            </a:extLst>
          </p:cNvPr>
          <p:cNvSpPr txBox="1">
            <a:spLocks/>
          </p:cNvSpPr>
          <p:nvPr/>
        </p:nvSpPr>
        <p:spPr>
          <a:xfrm>
            <a:off x="771582" y="523284"/>
            <a:ext cx="9683058" cy="10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703B0-6A7E-48E5-A4DC-64C1842A5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11" y="315635"/>
            <a:ext cx="3447606" cy="11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6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96EE51B-4BE6-4697-8D3F-4517DB433496}"/>
              </a:ext>
            </a:extLst>
          </p:cNvPr>
          <p:cNvSpPr txBox="1">
            <a:spLocks/>
          </p:cNvSpPr>
          <p:nvPr/>
        </p:nvSpPr>
        <p:spPr>
          <a:xfrm>
            <a:off x="771582" y="523284"/>
            <a:ext cx="9683058" cy="10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4409E2-EE5B-4A37-8B74-A5B65518CF7B}"/>
              </a:ext>
            </a:extLst>
          </p:cNvPr>
          <p:cNvSpPr txBox="1">
            <a:spLocks/>
          </p:cNvSpPr>
          <p:nvPr/>
        </p:nvSpPr>
        <p:spPr>
          <a:xfrm>
            <a:off x="288663" y="241518"/>
            <a:ext cx="5185084" cy="803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Do you know?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46B972-11AE-478F-B64F-1FF025455C26}"/>
              </a:ext>
            </a:extLst>
          </p:cNvPr>
          <p:cNvSpPr txBox="1">
            <a:spLocks/>
          </p:cNvSpPr>
          <p:nvPr/>
        </p:nvSpPr>
        <p:spPr>
          <a:xfrm>
            <a:off x="253418" y="1182540"/>
            <a:ext cx="12060550" cy="169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600" dirty="0"/>
              <a:t>Absenteeism in Ireland costs Businesses approx</a:t>
            </a:r>
            <a:r>
              <a:rPr lang="en-IN" dirty="0"/>
              <a:t>.</a:t>
            </a:r>
          </a:p>
          <a:p>
            <a:r>
              <a:rPr lang="en-IN" dirty="0"/>
              <a:t>€1.5 Billion a year</a:t>
            </a:r>
          </a:p>
          <a:p>
            <a:r>
              <a:rPr lang="en-IN" dirty="0"/>
              <a:t>€818 per employee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DE1CB6-5289-4001-AEFD-A468A5D85E69}"/>
              </a:ext>
            </a:extLst>
          </p:cNvPr>
          <p:cNvSpPr txBox="1">
            <a:spLocks/>
          </p:cNvSpPr>
          <p:nvPr/>
        </p:nvSpPr>
        <p:spPr>
          <a:xfrm>
            <a:off x="253418" y="3828601"/>
            <a:ext cx="11685164" cy="1568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600" dirty="0"/>
              <a:t>One Day Corporate Wellness Program cost </a:t>
            </a:r>
          </a:p>
          <a:p>
            <a:r>
              <a:rPr lang="en-IN" sz="3600" dirty="0"/>
              <a:t>€ 500 upwards</a:t>
            </a:r>
          </a:p>
          <a:p>
            <a:endParaRPr lang="en-IN" dirty="0"/>
          </a:p>
          <a:p>
            <a:r>
              <a:rPr lang="en-IN" sz="3600" dirty="0"/>
              <a:t>Does not guarantee behavioural change</a:t>
            </a:r>
          </a:p>
        </p:txBody>
      </p:sp>
    </p:spTree>
    <p:extLst>
      <p:ext uri="{BB962C8B-B14F-4D97-AF65-F5344CB8AC3E}">
        <p14:creationId xmlns:p14="http://schemas.microsoft.com/office/powerpoint/2010/main" val="380010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F011-B3E0-4AAB-AF85-301E5DA8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70" y="208246"/>
            <a:ext cx="4868569" cy="659645"/>
          </a:xfrm>
        </p:spPr>
        <p:txBody>
          <a:bodyPr>
            <a:normAutofit/>
          </a:bodyPr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9D621F-2F40-49B1-A445-E34A777FBDBE}"/>
              </a:ext>
            </a:extLst>
          </p:cNvPr>
          <p:cNvSpPr txBox="1">
            <a:spLocks/>
          </p:cNvSpPr>
          <p:nvPr/>
        </p:nvSpPr>
        <p:spPr>
          <a:xfrm>
            <a:off x="6783220" y="3739301"/>
            <a:ext cx="5848958" cy="659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Expected</a:t>
            </a:r>
            <a:r>
              <a:rPr lang="en-IN" sz="36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Solution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2108B7-8999-462E-BB7B-3A75DAD257C2}"/>
              </a:ext>
            </a:extLst>
          </p:cNvPr>
          <p:cNvSpPr txBox="1">
            <a:spLocks/>
          </p:cNvSpPr>
          <p:nvPr/>
        </p:nvSpPr>
        <p:spPr>
          <a:xfrm>
            <a:off x="646110" y="1234531"/>
            <a:ext cx="11014847" cy="1778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600" b="1" dirty="0"/>
              <a:t>How to engage Sam with physical activities that improves his health and also contribute towards his organization’s success?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D4558D-3919-4F44-8B02-57E8C97F831C}"/>
              </a:ext>
            </a:extLst>
          </p:cNvPr>
          <p:cNvSpPr txBox="1">
            <a:spLocks/>
          </p:cNvSpPr>
          <p:nvPr/>
        </p:nvSpPr>
        <p:spPr>
          <a:xfrm>
            <a:off x="646111" y="4560818"/>
            <a:ext cx="11014846" cy="1778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600" b="1" dirty="0"/>
              <a:t>To facilitate Healthy living with motivation driven by Community Effect, Gamification &amp; Personal Analytics</a:t>
            </a:r>
          </a:p>
        </p:txBody>
      </p:sp>
    </p:spTree>
    <p:extLst>
      <p:ext uri="{BB962C8B-B14F-4D97-AF65-F5344CB8AC3E}">
        <p14:creationId xmlns:p14="http://schemas.microsoft.com/office/powerpoint/2010/main" val="1404078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>
          <a:xfrm>
            <a:off x="1075929" y="1131930"/>
            <a:ext cx="4623134" cy="5362838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25509B62-349B-4A77-A456-88ACEFE17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183" y="1340747"/>
            <a:ext cx="5130413" cy="501134"/>
          </a:xfrm>
        </p:spPr>
        <p:txBody>
          <a:bodyPr>
            <a:noAutofit/>
          </a:bodyPr>
          <a:lstStyle/>
          <a:p>
            <a:pPr algn="ctr"/>
            <a:r>
              <a:rPr lang="en-IN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‘An Entire Ecosystem’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5EF6CF-AD6E-47A5-A426-40EDD3741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799" y="2109798"/>
            <a:ext cx="1792542" cy="268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53DD43-95D6-4B5E-8A38-8FD0C726E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7673" y="2635625"/>
            <a:ext cx="3016374" cy="2163468"/>
          </a:xfrm>
          <a:prstGeom prst="rect">
            <a:avLst/>
          </a:prstGeom>
          <a:effectLst/>
        </p:spPr>
      </p:pic>
      <p:pic>
        <p:nvPicPr>
          <p:cNvPr id="5" name="Picture 4" descr="A picture containing indoor, table, black&#10;&#10;Description automatically generated">
            <a:extLst>
              <a:ext uri="{FF2B5EF4-FFF2-40B4-BE49-F238E27FC236}">
                <a16:creationId xmlns:a16="http://schemas.microsoft.com/office/drawing/2014/main" id="{1DD6E3C0-5F08-4FB9-A139-E6FE79BA9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280" y="1779593"/>
            <a:ext cx="2105084" cy="2383114"/>
          </a:xfrm>
          <a:prstGeom prst="rect">
            <a:avLst/>
          </a:prstGeom>
        </p:spPr>
      </p:pic>
      <p:pic>
        <p:nvPicPr>
          <p:cNvPr id="7" name="Graphic 6" descr="Group of people">
            <a:extLst>
              <a:ext uri="{FF2B5EF4-FFF2-40B4-BE49-F238E27FC236}">
                <a16:creationId xmlns:a16="http://schemas.microsoft.com/office/drawing/2014/main" id="{02BFB39B-65D5-4A87-813B-BB19826EA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9011" y="4539265"/>
            <a:ext cx="1743607" cy="17436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EA47088-1156-403C-AC8A-F9EB55D62105}"/>
              </a:ext>
            </a:extLst>
          </p:cNvPr>
          <p:cNvSpPr txBox="1">
            <a:spLocks/>
          </p:cNvSpPr>
          <p:nvPr/>
        </p:nvSpPr>
        <p:spPr>
          <a:xfrm>
            <a:off x="174770" y="208246"/>
            <a:ext cx="4868569" cy="6596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300" b="1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5000" b="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Our Offering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219699A-388B-40F7-8091-2B376B124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34" y="5609525"/>
            <a:ext cx="7719381" cy="109633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The Ecosystem In A Nutshell</a:t>
            </a:r>
          </a:p>
        </p:txBody>
      </p:sp>
      <p:pic>
        <p:nvPicPr>
          <p:cNvPr id="1028" name="Picture 4" descr="Boss Clip Art">
            <a:extLst>
              <a:ext uri="{FF2B5EF4-FFF2-40B4-BE49-F238E27FC236}">
                <a16:creationId xmlns:a16="http://schemas.microsoft.com/office/drawing/2014/main" id="{A373E80A-F75C-43FA-A814-A7567CC8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6" y="831630"/>
            <a:ext cx="10858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4D352A48-FA38-41C2-AAA3-777C9335AD1E}"/>
              </a:ext>
            </a:extLst>
          </p:cNvPr>
          <p:cNvSpPr/>
          <p:nvPr/>
        </p:nvSpPr>
        <p:spPr>
          <a:xfrm>
            <a:off x="1869806" y="1426840"/>
            <a:ext cx="2599745" cy="240471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Arrow: Left-Right 48">
            <a:extLst>
              <a:ext uri="{FF2B5EF4-FFF2-40B4-BE49-F238E27FC236}">
                <a16:creationId xmlns:a16="http://schemas.microsoft.com/office/drawing/2014/main" id="{4B20BFF2-9512-46FD-A651-8D7E4DA71D0F}"/>
              </a:ext>
            </a:extLst>
          </p:cNvPr>
          <p:cNvSpPr/>
          <p:nvPr/>
        </p:nvSpPr>
        <p:spPr>
          <a:xfrm>
            <a:off x="7026659" y="1426840"/>
            <a:ext cx="1530922" cy="240471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F00C0408-1E90-477E-A8C0-3663123EFFBB}"/>
              </a:ext>
            </a:extLst>
          </p:cNvPr>
          <p:cNvSpPr/>
          <p:nvPr/>
        </p:nvSpPr>
        <p:spPr>
          <a:xfrm rot="16200000">
            <a:off x="4997525" y="3288062"/>
            <a:ext cx="1422754" cy="265205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4" name="Picture 10" descr="https://www.cludo.com/wp-content/uploads/2018/11/employee-clipart-computer-worker.png">
            <a:extLst>
              <a:ext uri="{FF2B5EF4-FFF2-40B4-BE49-F238E27FC236}">
                <a16:creationId xmlns:a16="http://schemas.microsoft.com/office/drawing/2014/main" id="{75FF119B-68F8-42CB-AADA-EE35CE83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49" y="3451614"/>
            <a:ext cx="3122111" cy="31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s://www.cludo.com/wp-content/uploads/2018/11/employee-clipart-computer-worker.png">
            <a:extLst>
              <a:ext uri="{FF2B5EF4-FFF2-40B4-BE49-F238E27FC236}">
                <a16:creationId xmlns:a16="http://schemas.microsoft.com/office/drawing/2014/main" id="{124BC772-DA9F-48CD-850F-38A22D88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494" y="-234539"/>
            <a:ext cx="3122111" cy="31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882BA40-978B-400E-9EFB-9782C3EB0AE2}"/>
              </a:ext>
            </a:extLst>
          </p:cNvPr>
          <p:cNvSpPr/>
          <p:nvPr/>
        </p:nvSpPr>
        <p:spPr>
          <a:xfrm>
            <a:off x="1341346" y="2482641"/>
            <a:ext cx="2470904" cy="2653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E8B3EB7-C399-44AC-8150-C6E2689C6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821" y="2482641"/>
            <a:ext cx="2507577" cy="267932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C1A8B3-2DDC-46A9-AF35-718B65DDA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1754" y="730405"/>
            <a:ext cx="2375562" cy="1703851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21C43C0B-784C-4FED-9A5A-973A974DE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1110" y="242047"/>
            <a:ext cx="1299195" cy="12991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690E1732-185E-495A-BD17-1D7CDA1F61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505" y="2682629"/>
            <a:ext cx="1359606" cy="135960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EF90D2-DCA8-43EF-86E9-6B9E54263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8315" y="2362198"/>
            <a:ext cx="2633892" cy="4134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A7BDB8-6929-4D20-8DAD-D47AA8B39F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6659" y="1541242"/>
            <a:ext cx="6371707" cy="56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2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E1B13A-AED2-4781-8D92-F2075570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196" y="731147"/>
            <a:ext cx="3225455" cy="5668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DC1EFD-1B6E-4F23-A480-8365E15B2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334" y="731147"/>
            <a:ext cx="3208253" cy="5668200"/>
          </a:xfrm>
          <a:prstGeom prst="rect">
            <a:avLst/>
          </a:prstGeom>
        </p:spPr>
      </p:pic>
      <p:pic>
        <p:nvPicPr>
          <p:cNvPr id="39" name="Picture 10" descr="https://www.cludo.com/wp-content/uploads/2018/11/employee-clipart-computer-worker.png">
            <a:extLst>
              <a:ext uri="{FF2B5EF4-FFF2-40B4-BE49-F238E27FC236}">
                <a16:creationId xmlns:a16="http://schemas.microsoft.com/office/drawing/2014/main" id="{09B401A1-58A0-4CEF-BE41-94047E225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5" y="-569845"/>
            <a:ext cx="3122111" cy="31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C79304-8CD5-4D80-B7D5-C106C8C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3" y="2339139"/>
            <a:ext cx="2898733" cy="4113915"/>
          </a:xfrm>
          <a:prstGeom prst="rect">
            <a:avLst/>
          </a:prstGeom>
        </p:spPr>
      </p:pic>
      <p:pic>
        <p:nvPicPr>
          <p:cNvPr id="3" name="Graphic 2" descr="Flag">
            <a:extLst>
              <a:ext uri="{FF2B5EF4-FFF2-40B4-BE49-F238E27FC236}">
                <a16:creationId xmlns:a16="http://schemas.microsoft.com/office/drawing/2014/main" id="{05213FEB-D922-438F-A06C-DBC6E6253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8835" y="1465070"/>
            <a:ext cx="431169" cy="431169"/>
          </a:xfrm>
          <a:prstGeom prst="rect">
            <a:avLst/>
          </a:prstGeom>
        </p:spPr>
      </p:pic>
      <p:pic>
        <p:nvPicPr>
          <p:cNvPr id="11" name="Graphic 10" descr="Flag">
            <a:extLst>
              <a:ext uri="{FF2B5EF4-FFF2-40B4-BE49-F238E27FC236}">
                <a16:creationId xmlns:a16="http://schemas.microsoft.com/office/drawing/2014/main" id="{51A22604-E4AA-4ACB-8691-AE394B31C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5424" y="1466999"/>
            <a:ext cx="431169" cy="431169"/>
          </a:xfrm>
          <a:prstGeom prst="rect">
            <a:avLst/>
          </a:prstGeom>
        </p:spPr>
      </p:pic>
      <p:pic>
        <p:nvPicPr>
          <p:cNvPr id="7" name="Graphic 6" descr="Trophy">
            <a:extLst>
              <a:ext uri="{FF2B5EF4-FFF2-40B4-BE49-F238E27FC236}">
                <a16:creationId xmlns:a16="http://schemas.microsoft.com/office/drawing/2014/main" id="{0105D338-3C3B-4684-87CC-1DCB393F3B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4240" y="2577333"/>
            <a:ext cx="506895" cy="506895"/>
          </a:xfrm>
          <a:prstGeom prst="rect">
            <a:avLst/>
          </a:prstGeom>
        </p:spPr>
      </p:pic>
      <p:pic>
        <p:nvPicPr>
          <p:cNvPr id="14" name="Graphic 13" descr="Trophy">
            <a:extLst>
              <a:ext uri="{FF2B5EF4-FFF2-40B4-BE49-F238E27FC236}">
                <a16:creationId xmlns:a16="http://schemas.microsoft.com/office/drawing/2014/main" id="{8E880546-B5B8-4DC7-AC63-0246E4C13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6912" y="4210143"/>
            <a:ext cx="516585" cy="516585"/>
          </a:xfrm>
          <a:prstGeom prst="rect">
            <a:avLst/>
          </a:prstGeom>
        </p:spPr>
      </p:pic>
      <p:pic>
        <p:nvPicPr>
          <p:cNvPr id="16" name="Graphic 15" descr="Trophy">
            <a:extLst>
              <a:ext uri="{FF2B5EF4-FFF2-40B4-BE49-F238E27FC236}">
                <a16:creationId xmlns:a16="http://schemas.microsoft.com/office/drawing/2014/main" id="{A6F5B4F6-A41B-4277-87B3-0FD318EFC0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813" y="4263200"/>
            <a:ext cx="557027" cy="557027"/>
          </a:xfrm>
          <a:prstGeom prst="rect">
            <a:avLst/>
          </a:prstGeom>
        </p:spPr>
      </p:pic>
      <p:pic>
        <p:nvPicPr>
          <p:cNvPr id="17" name="Graphic 16" descr="Trophy">
            <a:extLst>
              <a:ext uri="{FF2B5EF4-FFF2-40B4-BE49-F238E27FC236}">
                <a16:creationId xmlns:a16="http://schemas.microsoft.com/office/drawing/2014/main" id="{C9428FE5-E543-44AB-B8AD-4B7E87D360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6913" y="2516104"/>
            <a:ext cx="516585" cy="516585"/>
          </a:xfrm>
          <a:prstGeom prst="rect">
            <a:avLst/>
          </a:prstGeom>
        </p:spPr>
      </p:pic>
      <p:pic>
        <p:nvPicPr>
          <p:cNvPr id="9" name="Graphic 8" descr="Run">
            <a:extLst>
              <a:ext uri="{FF2B5EF4-FFF2-40B4-BE49-F238E27FC236}">
                <a16:creationId xmlns:a16="http://schemas.microsoft.com/office/drawing/2014/main" id="{FFF7333F-5588-4AF7-945D-822F704B58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56912" y="4978047"/>
            <a:ext cx="584990" cy="584990"/>
          </a:xfrm>
          <a:prstGeom prst="rect">
            <a:avLst/>
          </a:prstGeom>
        </p:spPr>
      </p:pic>
      <p:pic>
        <p:nvPicPr>
          <p:cNvPr id="19" name="Graphic 18" descr="Run">
            <a:extLst>
              <a:ext uri="{FF2B5EF4-FFF2-40B4-BE49-F238E27FC236}">
                <a16:creationId xmlns:a16="http://schemas.microsoft.com/office/drawing/2014/main" id="{4BE1A98F-52B6-4B04-9497-EA1B1F5809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6144" y="5012250"/>
            <a:ext cx="584990" cy="584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F6EF1E-DB8D-49A6-A503-17A9957626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7887" y="1466999"/>
            <a:ext cx="815611" cy="584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019323-8839-46DE-B1BD-A1A9182888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0834" y="1466999"/>
            <a:ext cx="815611" cy="5849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2856749-BEA7-45CE-A233-4306D669EA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0914" y="-420676"/>
            <a:ext cx="7837092" cy="78370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A4EC5B-7958-4DA8-AC4A-EFA7072755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1377" y="-420676"/>
            <a:ext cx="7837092" cy="78370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A5EEB0-F633-4947-90FA-F79A495603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14594" y="1651287"/>
            <a:ext cx="6995642" cy="54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02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D22F61-2D53-435C-8E97-396CC8F74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10" y="610958"/>
            <a:ext cx="3326150" cy="5821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A42BF-7661-46C8-9514-6FE2820FB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262" y="610958"/>
            <a:ext cx="3285546" cy="5821402"/>
          </a:xfrm>
          <a:prstGeom prst="rect">
            <a:avLst/>
          </a:prstGeom>
        </p:spPr>
      </p:pic>
      <p:pic>
        <p:nvPicPr>
          <p:cNvPr id="23" name="Picture 4" descr="Boss Clip Art">
            <a:extLst>
              <a:ext uri="{FF2B5EF4-FFF2-40B4-BE49-F238E27FC236}">
                <a16:creationId xmlns:a16="http://schemas.microsoft.com/office/drawing/2014/main" id="{9E5B75E2-2AF3-40CE-BBC0-78194CAB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66" y="864134"/>
            <a:ext cx="10858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4EF09-7A84-4C6E-87D9-7C29C716E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10" y="3252740"/>
            <a:ext cx="2436761" cy="1747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676D7-329E-48B2-80D6-1314F2760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479" y="1386149"/>
            <a:ext cx="747411" cy="538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6C9793-EC30-4D06-8837-683D67694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0188" y="1387639"/>
            <a:ext cx="745341" cy="536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F6F99D-246A-47A0-9740-81728E31A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489" y="-489546"/>
            <a:ext cx="7837092" cy="7837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1CA1F8-DDB7-45CB-99AD-8E6069887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339" y="-489546"/>
            <a:ext cx="7837092" cy="783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1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054295-23B6-4ABA-AD8F-FA83B00E1325}">
  <ds:schemaRefs>
    <ds:schemaRef ds:uri="6dc4bcd6-49db-4c07-9060-8acfc67cef9f"/>
    <ds:schemaRef ds:uri="http://purl.org/dc/elements/1.1/"/>
    <ds:schemaRef ds:uri="http://schemas.microsoft.com/office/2006/documentManagement/types"/>
    <ds:schemaRef ds:uri="fb0879af-3eba-417a-a55a-ffe6dcd6ca77"/>
    <ds:schemaRef ds:uri="http://purl.org/dc/terms/"/>
    <ds:schemaRef ds:uri="http://schemas.microsoft.com/sharepoint/v3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4C9FF3F-85B1-494A-B3F3-CC47272B0A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402908-31E8-4427-8D58-9F6650465D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Century Gothic</vt:lpstr>
      <vt:lpstr>CiscoSans ExtraLight</vt:lpstr>
      <vt:lpstr>Corbel</vt:lpstr>
      <vt:lpstr>Gill Sans SemiBold</vt:lpstr>
      <vt:lpstr>Segoe UI</vt:lpstr>
      <vt:lpstr>Times New Roman</vt:lpstr>
      <vt:lpstr>Mesh</vt:lpstr>
      <vt:lpstr>FITFLEX: ECOSYSTEM OF FITNESS</vt:lpstr>
      <vt:lpstr>Meet Sam</vt:lpstr>
      <vt:lpstr>PowerPoint Presentation</vt:lpstr>
      <vt:lpstr>PowerPoint Presentation</vt:lpstr>
      <vt:lpstr>Problem Statement</vt:lpstr>
      <vt:lpstr>PowerPoint Presentation</vt:lpstr>
      <vt:lpstr>The Ecosystem In A Nutshell</vt:lpstr>
      <vt:lpstr>PowerPoint Presentation</vt:lpstr>
      <vt:lpstr>PowerPoint Presentation</vt:lpstr>
      <vt:lpstr>Health Risk Lowered from Regular Exercise</vt:lpstr>
      <vt:lpstr>Target Markets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2019-04-14T22:13:23Z</dcterms:created>
  <dcterms:modified xsi:type="dcterms:W3CDTF">2019-04-16T10:14:01Z</dcterms:modified>
</cp:coreProperties>
</file>